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3CBD-A695-46D5-9B2E-E2F5B592587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C919-B8C3-4455-ACD7-312C567C9F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 for Case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Electronic Hallway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456" t="10127" r="18987"/>
          <a:stretch>
            <a:fillRect/>
          </a:stretch>
        </p:blipFill>
        <p:spPr bwMode="auto">
          <a:xfrm>
            <a:off x="0" y="1073243"/>
            <a:ext cx="9144000" cy="716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4191000"/>
            <a:ext cx="5867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http://hallway.evans.washington.edu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18" t="10588" r="9338"/>
          <a:stretch>
            <a:fillRect/>
          </a:stretch>
        </p:blipFill>
        <p:spPr bwMode="auto">
          <a:xfrm>
            <a:off x="-533400" y="1447800"/>
            <a:ext cx="9677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Center for Case Study Teaching in 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6553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http://sciencecases.lib.buffalo.edu/cs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EECH- The Case for Learning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8" t="13469" r="16854" b="5717"/>
          <a:stretch>
            <a:fillRect/>
          </a:stretch>
        </p:blipFill>
        <p:spPr bwMode="auto">
          <a:xfrm>
            <a:off x="304800" y="1371600"/>
            <a:ext cx="863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5562600"/>
            <a:ext cx="4343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www.eech.com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the websites of </a:t>
            </a:r>
            <a:br>
              <a:rPr lang="en-US" dirty="0" smtClean="0"/>
            </a:br>
            <a:r>
              <a:rPr lang="en-US" dirty="0" smtClean="0"/>
              <a:t>Universities by keyword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800"/>
          <a:stretch>
            <a:fillRect/>
          </a:stretch>
        </p:blipFill>
        <p:spPr bwMode="auto">
          <a:xfrm>
            <a:off x="228600" y="1447800"/>
            <a:ext cx="899823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3886200"/>
            <a:ext cx="7010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http://www.podnetwork.org/search.htm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Sources for Case Studies</vt:lpstr>
      <vt:lpstr>The Electronic Hallway</vt:lpstr>
      <vt:lpstr>National Center for Case Study Teaching in Science</vt:lpstr>
      <vt:lpstr>EECH- The Case for Learning</vt:lpstr>
      <vt:lpstr>Search the websites of  Universities by keyword</vt:lpstr>
    </vt:vector>
  </TitlesOfParts>
  <Company>Boston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for Case Studies</dc:title>
  <dc:creator>rschadt</dc:creator>
  <cp:lastModifiedBy>rschadt</cp:lastModifiedBy>
  <cp:revision>2</cp:revision>
  <dcterms:created xsi:type="dcterms:W3CDTF">2011-05-12T10:24:09Z</dcterms:created>
  <dcterms:modified xsi:type="dcterms:W3CDTF">2011-05-12T11:03:22Z</dcterms:modified>
</cp:coreProperties>
</file>